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693400" cy="14401800"/>
  <p:notesSz cx="6858000" cy="9144000"/>
  <p:defaultTextStyle>
    <a:defPPr>
      <a:defRPr lang="de-DE"/>
    </a:defPPr>
    <a:lvl1pPr marL="0" algn="l" defTabSz="143396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16981" algn="l" defTabSz="143396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33962" algn="l" defTabSz="143396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50943" algn="l" defTabSz="143396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67924" algn="l" defTabSz="143396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584905" algn="l" defTabSz="143396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301886" algn="l" defTabSz="143396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5018867" algn="l" defTabSz="143396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735848" algn="l" defTabSz="1433962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1"/>
    <p:restoredTop sz="94694"/>
  </p:normalViewPr>
  <p:slideViewPr>
    <p:cSldViewPr>
      <p:cViewPr>
        <p:scale>
          <a:sx n="126" d="100"/>
          <a:sy n="126" d="100"/>
        </p:scale>
        <p:origin x="640" y="160"/>
      </p:cViewPr>
      <p:guideLst>
        <p:guide orient="horz" pos="4536"/>
        <p:guide pos="3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1"/>
            <a:ext cx="10693400" cy="1656284"/>
          </a:xfrm>
          <a:prstGeom prst="rect">
            <a:avLst/>
          </a:prstGeom>
          <a:gradFill flip="none" rotWithShape="1">
            <a:gsLst>
              <a:gs pos="100000">
                <a:srgbClr val="7A8B94"/>
              </a:gs>
              <a:gs pos="0">
                <a:srgbClr val="A6B3BD">
                  <a:alpha val="72549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endParaRPr lang="de-DE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" name="Rechteck 9"/>
          <p:cNvSpPr/>
          <p:nvPr userDrawn="1"/>
        </p:nvSpPr>
        <p:spPr>
          <a:xfrm>
            <a:off x="559476" y="444922"/>
            <a:ext cx="72371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BACHELOR OF SCIENCE</a:t>
            </a:r>
          </a:p>
          <a:p>
            <a:r>
              <a:rPr lang="de-DE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BAUINGENIEURWESEN</a:t>
            </a:r>
          </a:p>
          <a:p>
            <a:r>
              <a:rPr lang="de-DE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 MUSTERMANN</a:t>
            </a:r>
          </a:p>
        </p:txBody>
      </p:sp>
      <p:sp>
        <p:nvSpPr>
          <p:cNvPr id="11" name="Rechteck 10"/>
          <p:cNvSpPr/>
          <p:nvPr userDrawn="1"/>
        </p:nvSpPr>
        <p:spPr>
          <a:xfrm>
            <a:off x="8102600" y="486619"/>
            <a:ext cx="2590800" cy="809625"/>
          </a:xfrm>
          <a:prstGeom prst="rect">
            <a:avLst/>
          </a:prstGeom>
          <a:solidFill>
            <a:srgbClr val="7DB423"/>
          </a:solidFill>
          <a:ln>
            <a:noFill/>
          </a:ln>
          <a:effectLst>
            <a:outerShdw blurRad="136525" dist="25400" dir="8520000" rotWithShape="0">
              <a:srgbClr val="000000">
                <a:alpha val="42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2" name="Bild 12" descr="BUW_Logo-weiss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62869" y="584940"/>
            <a:ext cx="1719263" cy="626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/>
          <p:cNvSpPr/>
          <p:nvPr userDrawn="1"/>
        </p:nvSpPr>
        <p:spPr>
          <a:xfrm>
            <a:off x="0" y="13630076"/>
            <a:ext cx="10695229" cy="771724"/>
          </a:xfrm>
          <a:prstGeom prst="rect">
            <a:avLst/>
          </a:prstGeom>
          <a:gradFill flip="none" rotWithShape="1">
            <a:gsLst>
              <a:gs pos="100000">
                <a:srgbClr val="7A8B94"/>
              </a:gs>
              <a:gs pos="0">
                <a:srgbClr val="A6B3BD">
                  <a:alpha val="72549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de-DE" sz="1800" dirty="0">
                <a:solidFill>
                  <a:srgbClr val="FFFFFF"/>
                </a:solidFill>
                <a:latin typeface="Calibri" charset="0"/>
              </a:rPr>
              <a:t>BEARBEITUNGSZEITRAUM</a:t>
            </a:r>
          </a:p>
          <a:p>
            <a:pPr algn="l" eaLnBrk="1" hangingPunct="1">
              <a:defRPr/>
            </a:pPr>
            <a:r>
              <a:rPr lang="de-DE" sz="1800" dirty="0">
                <a:solidFill>
                  <a:srgbClr val="FFFFFF"/>
                </a:solidFill>
                <a:latin typeface="Calibri" charset="0"/>
              </a:rPr>
              <a:t>BETREUUER</a:t>
            </a:r>
          </a:p>
        </p:txBody>
      </p:sp>
      <p:sp>
        <p:nvSpPr>
          <p:cNvPr id="16" name="Text Box 2"/>
          <p:cNvSpPr txBox="1">
            <a:spLocks noChangeArrowheads="1"/>
          </p:cNvSpPr>
          <p:nvPr userDrawn="1"/>
        </p:nvSpPr>
        <p:spPr bwMode="auto">
          <a:xfrm>
            <a:off x="542415" y="1872308"/>
            <a:ext cx="77204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TITEL DER ARBEIT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 userDrawn="1"/>
        </p:nvSpPr>
        <p:spPr bwMode="auto">
          <a:xfrm>
            <a:off x="3436391" y="2500541"/>
            <a:ext cx="6806853" cy="367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428750" algn="l"/>
              </a:tabLst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ZIELSETZUNG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428750" algn="l"/>
              </a:tabLst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Zielsetzung der Arbeit, Beschreibung der Problemstellung, Beschreibung der Forschungsfragen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1428750" algn="l"/>
              </a:tabLst>
            </a:pPr>
            <a:endParaRPr kumimoji="0" lang="de-DE" altLang="de-D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 userDrawn="1"/>
        </p:nvSpPr>
        <p:spPr bwMode="auto">
          <a:xfrm>
            <a:off x="778779" y="6045146"/>
            <a:ext cx="6080089" cy="452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VORGEHENSWEISE</a:t>
            </a:r>
            <a:endParaRPr kumimoji="0" lang="de-DE" altLang="de-DE" sz="11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R="271463" lvl="0" defTabSz="914400" fontAlgn="base">
              <a:lnSpc>
                <a:spcPct val="108000"/>
              </a:lnSpc>
              <a:spcBef>
                <a:spcPct val="0"/>
              </a:spcBef>
              <a:spcAft>
                <a:spcPts val="600"/>
              </a:spcAft>
            </a:pPr>
            <a:r>
              <a:rPr lang="de-DE" altLang="de-DE" sz="1100" b="0" dirty="0">
                <a:latin typeface="Arial" panose="020B0604020202020204" pitchFamily="34" charset="0"/>
                <a:cs typeface="Arial" panose="020B0604020202020204" pitchFamily="34" charset="0"/>
              </a:rPr>
              <a:t>Beschreibung des Vorgehens</a:t>
            </a:r>
          </a:p>
          <a:p>
            <a:pPr marR="271463" lvl="0" defTabSz="914400" fontAlgn="base">
              <a:lnSpc>
                <a:spcPct val="108000"/>
              </a:lnSpc>
              <a:spcBef>
                <a:spcPct val="0"/>
              </a:spcBef>
              <a:spcAft>
                <a:spcPts val="600"/>
              </a:spcAft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Beschreibung der Methodik</a:t>
            </a:r>
          </a:p>
        </p:txBody>
      </p:sp>
      <p:sp>
        <p:nvSpPr>
          <p:cNvPr id="22" name="Text Box 37"/>
          <p:cNvSpPr txBox="1">
            <a:spLocks noChangeArrowheads="1"/>
          </p:cNvSpPr>
          <p:nvPr userDrawn="1"/>
        </p:nvSpPr>
        <p:spPr bwMode="auto">
          <a:xfrm>
            <a:off x="7050384" y="8040328"/>
            <a:ext cx="2713590" cy="2275966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Aussagekräftige Abbildung </a:t>
            </a:r>
            <a:r>
              <a:rPr kumimoji="0" lang="de-DE" altLang="de-DE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der Arbeit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 userDrawn="1"/>
        </p:nvSpPr>
        <p:spPr bwMode="auto">
          <a:xfrm>
            <a:off x="765563" y="10732800"/>
            <a:ext cx="9128835" cy="267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11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ERGEBNIS UND AUSBLICK</a:t>
            </a:r>
          </a:p>
          <a:p>
            <a:pPr marL="0" marR="0" lvl="0" indent="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Vorstellung der Arbeitsergebnisse</a:t>
            </a:r>
          </a:p>
          <a:p>
            <a:pPr marL="0" marR="0" lvl="0" indent="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Ausblick und Resümee</a:t>
            </a:r>
          </a:p>
          <a:p>
            <a:pPr marL="0" marR="0" lvl="0" indent="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8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e-DE" altLang="de-DE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 Box 37">
            <a:extLst>
              <a:ext uri="{FF2B5EF4-FFF2-40B4-BE49-F238E27FC236}">
                <a16:creationId xmlns:a16="http://schemas.microsoft.com/office/drawing/2014/main" id="{A835BD98-529D-933D-A52F-6C1FD3B73F9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50156" y="2289968"/>
            <a:ext cx="2713590" cy="353784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Aussagekräftige Abbildung der Arbeit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433962" rtl="0" eaLnBrk="1" latinLnBrk="0" hangingPunct="1">
        <a:spcBef>
          <a:spcPct val="0"/>
        </a:spcBef>
        <a:buNone/>
        <a:defRPr sz="6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7736" indent="-537736" algn="l" defTabSz="1433962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65094" indent="-448113" algn="l" defTabSz="1433962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792453" indent="-358491" algn="l" defTabSz="143396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09434" indent="-358491" algn="l" defTabSz="1433962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226415" indent="-358491" algn="l" defTabSz="1433962" rtl="0" eaLnBrk="1" latinLnBrk="0" hangingPunct="1">
        <a:spcBef>
          <a:spcPct val="20000"/>
        </a:spcBef>
        <a:buFont typeface="Arial" pitchFamily="34" charset="0"/>
        <a:buChar char="»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43396" indent="-358491" algn="l" defTabSz="1433962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60377" indent="-358491" algn="l" defTabSz="1433962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377358" indent="-358491" algn="l" defTabSz="1433962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094339" indent="-358491" algn="l" defTabSz="1433962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433962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6981" algn="l" defTabSz="1433962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3962" algn="l" defTabSz="1433962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0943" algn="l" defTabSz="1433962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67924" algn="l" defTabSz="1433962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84905" algn="l" defTabSz="1433962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01886" algn="l" defTabSz="1433962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18867" algn="l" defTabSz="1433962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35848" algn="l" defTabSz="1433962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Benutzerdefiniert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Larissa-Design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Nauss</dc:creator>
  <cp:lastModifiedBy>Laura Bassfeld</cp:lastModifiedBy>
  <cp:revision>16</cp:revision>
  <dcterms:created xsi:type="dcterms:W3CDTF">2015-03-17T13:37:04Z</dcterms:created>
  <dcterms:modified xsi:type="dcterms:W3CDTF">2023-05-02T14:42:53Z</dcterms:modified>
</cp:coreProperties>
</file>